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57" r:id="rId4"/>
    <p:sldId id="265" r:id="rId5"/>
    <p:sldId id="259" r:id="rId6"/>
    <p:sldId id="266" r:id="rId7"/>
    <p:sldId id="261" r:id="rId8"/>
    <p:sldId id="263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/>
    <p:restoredTop sz="94643"/>
  </p:normalViewPr>
  <p:slideViewPr>
    <p:cSldViewPr snapToGrid="0" snapToObjects="1">
      <p:cViewPr varScale="1">
        <p:scale>
          <a:sx n="80" d="100"/>
          <a:sy n="80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396B4-494A-DF41-96ED-3E37DCB7059C}" type="datetimeFigureOut">
              <a:rPr kumimoji="1" lang="ja-JP" altLang="en-US" smtClean="0"/>
              <a:t>2018/8/31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83C8E-F96B-8441-8722-286CE6964E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88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8E68C-992A-3343-9BEB-F0B7F3036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F8F9A143-0044-0C48-8688-97AF3C10C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クリックしてマスター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C54A76-9AFE-214A-9269-CDB78AFE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5269EE-B4A2-6948-939D-5E36D2F6D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9ED333-23AC-894F-A2D0-F210DD9D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50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DA03A2-4A89-3340-AA1C-8856C574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A77E28-F8EC-9B42-8849-CEE33222C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B1A8E5-4D83-2344-9837-A62C7CFD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BCDAC2-EA31-1C4B-A93B-D895EB5C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911292-F9FF-804E-A995-C38CD8EF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16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2CC78E2-8085-EC49-9915-8E3A99140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A05507-408B-EB49-BFAD-181314995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4D3DB9-629E-8547-A1E0-9B71345B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7F2095-F6DF-034D-830F-E10DE2BE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F49952-9757-4D4E-875B-9AB986BC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4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FF8E1D-347F-B641-8FF6-65981506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3F001D-6B77-8D4C-987B-6F98E6139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8BE4A5-5843-8E45-B57F-F55B18E8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0F0842-449E-5745-B54C-D6A84CE7C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45AF99-AA26-674E-A116-C552FA9A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89D0817-1AF9-B94C-8220-022B68279EB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008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EB66A-62F8-C34E-89F7-CA4ED562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35E15E-41FA-5E46-9041-989ACBBDE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B9D2E5-37FB-9E4C-AAD4-BA3CE1D8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4A48C9-84E2-804D-8E1B-36BF8553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BABE5-4C7B-C645-9067-B1B6A5FD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29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EB2F79-03A3-4947-8561-49F9F9D5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AC679D-E22F-DB4E-BD32-3A5072952B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EE2262-0E5A-F44B-828F-E012218CD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B79155-00E6-8046-997F-57C70B64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30A041-4292-0648-8B1D-921F44D5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13EE0E-3F4C-B648-AC9E-58EA08BA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25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0D5DC-8CE6-7745-84DF-37A4DA40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CE20A6-0E8E-A541-80F2-0AECD73D6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6B1AAC-0207-6241-8D16-1EE16F5FD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FCF2D73-9314-8D46-90F3-7C5372258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B65DCF5-C83F-9C45-9B3A-7C32D74B7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D7FEAF-6A12-ED44-ADFE-8FBD56EFD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E9BF12F-6FB1-C046-BC7A-BCCDAF9B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C9F01F-AC18-C649-BBDA-06008342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6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56D6B9-B017-BE40-A880-961A292A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18BE08-3009-224A-AD34-3A99B49C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83F7A52-F1B0-844E-9E33-D33318AB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5FC74F6-8B4A-0C45-BB43-7AB1C6F34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91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070BA7F-A160-8F47-8817-D928A04A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CCD94B-A314-3D43-9537-BB486451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0BFF9D-46F8-554C-85E3-CD3AC357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83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コンテンツ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DA256B-49BB-CD4F-87EB-85C57B58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12B9FD-727F-AE4E-BC50-603BB7CA8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3D0BF5A-C66A-5A49-9180-89D7DC3EF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145738-BB01-6542-B1F7-C3F34C86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F53BFB-CCF6-F847-9C56-0088557E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ECA2EA-B71C-1749-9EC6-85E0B944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61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図 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55F3B7-112E-8A47-BC92-AE3CAD06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2547110-B1DE-D445-9800-74B3F6ED2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903F748-A360-7744-B62E-450B930D1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5E8F9C-EB17-5F4C-BE49-7D882ABB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2C54E7-B619-CE4A-BFB3-91E3FC97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AD275C-92F1-5448-98D8-0E4B0970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78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5B0B3E5-878F-004B-891B-0E44992B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F7E121-8BF5-C548-ACCF-E531F6BEB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620BEA-5CC2-5444-AD41-18C39CFD4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0F2033-7D4D-4D48-ACE6-A5F122E6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57CBC9-680C-C34A-95AC-4FB9B4410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D0817-1AF9-B94C-8220-022B68279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14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.ueda.tech/?page=014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352B28-7086-4B42-B152-3E00DCCD7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695" y="1860298"/>
            <a:ext cx="10427367" cy="2387600"/>
          </a:xfrm>
        </p:spPr>
        <p:txBody>
          <a:bodyPr>
            <a:normAutofit fontScale="90000"/>
          </a:bodyPr>
          <a:lstStyle/>
          <a:p>
            <a:r>
              <a:rPr lang="en" altLang="ja-JP" b="1" dirty="0"/>
              <a:t>jus</a:t>
            </a:r>
            <a:r>
              <a:rPr lang="ja-JP" altLang="en-US" b="1"/>
              <a:t>共催 第</a:t>
            </a:r>
            <a:r>
              <a:rPr lang="en-US" altLang="ja-JP" b="1" dirty="0"/>
              <a:t>37</a:t>
            </a:r>
            <a:r>
              <a:rPr lang="ja-JP" altLang="en-US" b="1"/>
              <a:t>回シェル芸</a:t>
            </a:r>
            <a:r>
              <a:rPr lang="en" altLang="ja-JP" b="1" dirty="0"/>
              <a:t>bot</a:t>
            </a:r>
            <a:br>
              <a:rPr lang="en" altLang="ja-JP" b="1" dirty="0"/>
            </a:br>
            <a:r>
              <a:rPr lang="ja-JP" altLang="en-US" b="1"/>
              <a:t>生きてるかどうか分からない</a:t>
            </a:r>
            <a:br>
              <a:rPr lang="en-US" altLang="ja-JP" b="1" dirty="0"/>
            </a:br>
            <a:r>
              <a:rPr lang="ja-JP" altLang="en-US" b="1"/>
              <a:t>けどシェル芸</a:t>
            </a:r>
            <a:r>
              <a:rPr lang="en" altLang="ja-JP" b="1" dirty="0"/>
              <a:t>bot</a:t>
            </a:r>
            <a:r>
              <a:rPr lang="ja-JP" altLang="en-US" b="1"/>
              <a:t>向け</a:t>
            </a:r>
            <a:br>
              <a:rPr lang="en-US" altLang="ja-JP" b="1" dirty="0"/>
            </a:br>
            <a:r>
              <a:rPr lang="ja-JP" altLang="en-US" b="1"/>
              <a:t>シェル芸勉強会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9747F6B8-45D0-6748-82CE-24A1EA419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9973"/>
            <a:ext cx="9144000" cy="1655762"/>
          </a:xfrm>
        </p:spPr>
        <p:txBody>
          <a:bodyPr>
            <a:normAutofit/>
          </a:bodyPr>
          <a:lstStyle/>
          <a:p>
            <a:endParaRPr lang="en-US" altLang="ja-JP" sz="2800" dirty="0"/>
          </a:p>
          <a:p>
            <a:r>
              <a:rPr kumimoji="1" lang="ja-JP" altLang="en-US" sz="2800" dirty="0"/>
              <a:t>千葉工業大学　</a:t>
            </a:r>
            <a:r>
              <a:rPr kumimoji="1" lang="ja-JP" altLang="en-US" sz="2800"/>
              <a:t>上田隆一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24821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AE273-DE9B-FF49-99C3-47DE9DCC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はじめに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49BEE2-8430-124B-8014-AABE657DB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>
                <a:solidFill>
                  <a:srgbClr val="FF0000"/>
                </a:solidFill>
              </a:rPr>
              <a:t>シェル芸</a:t>
            </a:r>
            <a:r>
              <a:rPr kumimoji="1" lang="en-US" altLang="ja-JP" sz="5400" dirty="0">
                <a:solidFill>
                  <a:srgbClr val="FF0000"/>
                </a:solidFill>
              </a:rPr>
              <a:t>bot</a:t>
            </a:r>
            <a:r>
              <a:rPr kumimoji="1" lang="ja-JP" altLang="en-US" sz="5400">
                <a:solidFill>
                  <a:srgbClr val="FF0000"/>
                </a:solidFill>
              </a:rPr>
              <a:t>生きてた</a:t>
            </a:r>
            <a:endParaRPr kumimoji="1"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sz="5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3200"/>
              <a:t>西の方角（</a:t>
            </a:r>
            <a:r>
              <a:rPr lang="en-US" altLang="ja-JP" sz="3200" dirty="0"/>
              <a:t>@theoldmoon0602</a:t>
            </a:r>
            <a:r>
              <a:rPr lang="ja-JP" altLang="en-US" sz="3200"/>
              <a:t>氏</a:t>
            </a:r>
            <a:r>
              <a:rPr kumimoji="1" lang="ja-JP" altLang="en-US" sz="3200"/>
              <a:t>）に向かってお礼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A3D297-1D7D-8E46-8FC9-7C99B473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C20786-8D08-E042-8491-67C73E16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D7717C-FDC4-AC40-85C1-B58F96BD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974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4E7239-D9A8-8145-9CB7-D672BD25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近況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7DDE26-2DD7-0848-A2DD-0CA308D68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769" y="1690688"/>
            <a:ext cx="10515600" cy="4351338"/>
          </a:xfrm>
        </p:spPr>
        <p:txBody>
          <a:bodyPr/>
          <a:lstStyle/>
          <a:p>
            <a:r>
              <a:rPr kumimoji="1" lang="ja-JP" altLang="en-US"/>
              <a:t>ソフトウェアデザイン</a:t>
            </a:r>
            <a:br>
              <a:rPr kumimoji="1" lang="en-US" altLang="ja-JP" dirty="0"/>
            </a:br>
            <a:r>
              <a:rPr kumimoji="1" lang="ja-JP" altLang="en-US"/>
              <a:t>「シェル芸人からの挑戦状」連載</a:t>
            </a:r>
            <a:br>
              <a:rPr lang="en-US" altLang="ja-JP" sz="2400" dirty="0"/>
            </a:br>
            <a:endParaRPr lang="en-US" altLang="ja-JP" sz="2400" dirty="0"/>
          </a:p>
          <a:p>
            <a:pPr lvl="1"/>
            <a:r>
              <a:rPr kumimoji="1" lang="ja-JP" altLang="en-US" sz="2800"/>
              <a:t>全国に</a:t>
            </a:r>
            <a:r>
              <a:rPr kumimoji="1" lang="en-US" altLang="ja-JP" sz="2800" dirty="0"/>
              <a:t>1000</a:t>
            </a:r>
            <a:r>
              <a:rPr kumimoji="1" lang="ja-JP" altLang="en-US" sz="2800"/>
              <a:t>万人はいると言われている</a:t>
            </a:r>
            <a:br>
              <a:rPr kumimoji="1" lang="en-US" altLang="ja-JP" sz="2800" dirty="0"/>
            </a:br>
            <a:r>
              <a:rPr kumimoji="1" lang="ja-JP" altLang="en-US" sz="2800"/>
              <a:t>キュアエンジニアに訴求しているが、</a:t>
            </a:r>
            <a:br>
              <a:rPr kumimoji="1" lang="en-US" altLang="ja-JP" sz="2800" dirty="0"/>
            </a:br>
            <a:r>
              <a:rPr kumimoji="1" lang="ja-JP" altLang="en-US" sz="2800"/>
              <a:t>本人は見ないので罪悪感がある。</a:t>
            </a:r>
            <a:endParaRPr kumimoji="1" lang="en-US" altLang="ja-JP" sz="2800" dirty="0"/>
          </a:p>
          <a:p>
            <a:pPr lvl="2"/>
            <a:r>
              <a:rPr lang="ja-JP" altLang="en-US" sz="2400"/>
              <a:t>らくがきんちょは便利。オススメ。</a:t>
            </a:r>
            <a:endParaRPr kumimoji="1" lang="en-US" altLang="ja-JP" sz="2400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2DAD51E-CF67-8344-92D8-35FB74D8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2D004B-FEA5-3F48-9305-8AF70CF38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567164-4F82-9F40-8E9F-C2145F05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9D0817-1AF9-B94C-8220-022B68279EB3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7F0DAFC-6F1C-7B49-B54D-4A0D5C06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274" y="915549"/>
            <a:ext cx="3886200" cy="51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98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シェル芸とは？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514599"/>
            <a:ext cx="10515600" cy="3662363"/>
          </a:xfrm>
        </p:spPr>
        <p:txBody>
          <a:bodyPr/>
          <a:lstStyle/>
          <a:p>
            <a:r>
              <a:rPr lang="ja-JP" altLang="en-US" dirty="0">
                <a:hlinkClick r:id="rId2"/>
              </a:rPr>
              <a:t>マウスも使わず、ソースコードも残さず、</a:t>
            </a:r>
            <a:br>
              <a:rPr lang="ja-JP" altLang="en-US" dirty="0">
                <a:hlinkClick r:id="rId2"/>
              </a:rPr>
            </a:br>
            <a:r>
              <a:rPr lang="en-US" altLang="ja-JP" dirty="0">
                <a:hlinkClick r:id="rId2"/>
              </a:rPr>
              <a:t>GUI</a:t>
            </a:r>
            <a:r>
              <a:rPr lang="ja-JP" altLang="en-US" dirty="0">
                <a:hlinkClick r:id="rId2"/>
              </a:rPr>
              <a:t>ツールを立ち上げる間もなく、</a:t>
            </a:r>
            <a:br>
              <a:rPr lang="ja-JP" altLang="en-US" dirty="0">
                <a:hlinkClick r:id="rId2"/>
              </a:rPr>
            </a:br>
            <a:r>
              <a:rPr lang="ja-JP" altLang="en-US" dirty="0">
                <a:hlinkClick r:id="rId2"/>
              </a:rPr>
              <a:t>あらゆる調査・計算・テキスト処理を</a:t>
            </a:r>
            <a:br>
              <a:rPr lang="ja-JP" altLang="en-US" dirty="0">
                <a:hlinkClick r:id="rId2"/>
              </a:rPr>
            </a:br>
            <a:r>
              <a:rPr lang="en-US" altLang="ja-JP" dirty="0">
                <a:hlinkClick r:id="rId2"/>
              </a:rPr>
              <a:t>CLI</a:t>
            </a:r>
            <a:r>
              <a:rPr lang="ja-JP" altLang="en-US" dirty="0">
                <a:hlinkClick r:id="rId2"/>
              </a:rPr>
              <a:t>端末へのコマンド入力一撃</a:t>
            </a:r>
            <a:br>
              <a:rPr lang="ja-JP" altLang="en-US" dirty="0">
                <a:hlinkClick r:id="rId2"/>
              </a:rPr>
            </a:br>
            <a:r>
              <a:rPr lang="ja-JP" altLang="en-US" dirty="0">
                <a:hlinkClick r:id="rId2"/>
              </a:rPr>
              <a:t>で終わらすこと。あるいはそのときのコマンド入力のこと。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6630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D8B3B-0C9E-2A4B-B348-39C58C92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今回の問題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BEE0CA-1BAF-EF43-8739-90E07437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1792"/>
            <a:ext cx="10515600" cy="4351338"/>
          </a:xfrm>
        </p:spPr>
        <p:txBody>
          <a:bodyPr anchor="ctr">
            <a:normAutofit/>
          </a:bodyPr>
          <a:lstStyle/>
          <a:p>
            <a:pPr algn="ctr"/>
            <a:r>
              <a:rPr kumimoji="1" lang="ja-JP" altLang="en-US" sz="4400"/>
              <a:t>もう死語となったイソスタ映えではなく</a:t>
            </a:r>
            <a:endParaRPr kumimoji="1" lang="en-US" altLang="ja-JP" sz="4400" dirty="0"/>
          </a:p>
          <a:p>
            <a:pPr marL="0" indent="0" algn="ctr">
              <a:buNone/>
            </a:pPr>
            <a:r>
              <a:rPr kumimoji="1" lang="en-US" altLang="ja-JP" sz="4400" dirty="0"/>
              <a:t>		</a:t>
            </a:r>
            <a:br>
              <a:rPr kumimoji="1" lang="en-US" altLang="ja-JP" sz="4400" dirty="0"/>
            </a:br>
            <a:r>
              <a:rPr kumimoji="1" lang="ja-JP" altLang="en-US" sz="4400"/>
              <a:t>これからは</a:t>
            </a:r>
            <a:br>
              <a:rPr kumimoji="1" lang="en-US" altLang="ja-JP" sz="4400" dirty="0"/>
            </a:br>
            <a:br>
              <a:rPr lang="en-US" altLang="ja-JP" sz="5400" dirty="0"/>
            </a:br>
            <a:r>
              <a:rPr lang="ja-JP" altLang="en-US" sz="6000">
                <a:solidFill>
                  <a:srgbClr val="FF0000"/>
                </a:solidFill>
              </a:rPr>
              <a:t>シェル芸</a:t>
            </a:r>
            <a:r>
              <a:rPr lang="en-US" altLang="ja-JP" sz="6000" dirty="0">
                <a:solidFill>
                  <a:srgbClr val="FF0000"/>
                </a:solidFill>
              </a:rPr>
              <a:t>bot</a:t>
            </a:r>
            <a:r>
              <a:rPr lang="ja-JP" altLang="en-US" sz="6000">
                <a:solidFill>
                  <a:srgbClr val="FF0000"/>
                </a:solidFill>
              </a:rPr>
              <a:t>映え</a:t>
            </a:r>
            <a:endParaRPr kumimoji="1" lang="en-US" altLang="ja-JP" sz="54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F64D8B-4433-C547-BB31-7E988E84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D4E1CB-B6E7-E345-A3BF-0B296D99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62F24F-13DC-6A4D-8A7D-443916B8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C9DCBDB-2B0A-DD4E-A419-8551EC322EFA}"/>
              </a:ext>
            </a:extLst>
          </p:cNvPr>
          <p:cNvSpPr/>
          <p:nvPr/>
        </p:nvSpPr>
        <p:spPr>
          <a:xfrm>
            <a:off x="6096000" y="5720835"/>
            <a:ext cx="5620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/>
              <a:t>ということでそういう問題</a:t>
            </a:r>
            <a:r>
              <a:rPr lang="en-US" altLang="ja-JP" sz="2800" dirty="0"/>
              <a:t>8</a:t>
            </a:r>
            <a:r>
              <a:rPr lang="ja-JP" altLang="en-US" sz="2800"/>
              <a:t>問。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8389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5CA9EF-8B04-5B45-A21F-11F6A501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免責事項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51C65A-C36E-4B44-A14A-A51CAC391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03413"/>
          </a:xfrm>
        </p:spPr>
        <p:txBody>
          <a:bodyPr anchor="t">
            <a:norm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</a:rPr>
              <a:t>今回</a:t>
            </a:r>
            <a:r>
              <a:rPr kumimoji="1" lang="ja-JP" altLang="en-US" sz="4000">
                <a:solidFill>
                  <a:srgbClr val="FF0000"/>
                </a:solidFill>
              </a:rPr>
              <a:t>は、</a:t>
            </a:r>
            <a:r>
              <a:rPr kumimoji="1" lang="en-US" altLang="ja-JP" sz="4000" dirty="0">
                <a:solidFill>
                  <a:srgbClr val="FF0000"/>
                </a:solidFill>
              </a:rPr>
              <a:t>Twitter</a:t>
            </a:r>
            <a:r>
              <a:rPr kumimoji="1" lang="ja-JP" altLang="en-US" sz="4000">
                <a:solidFill>
                  <a:srgbClr val="FF0000"/>
                </a:solidFill>
              </a:rPr>
              <a:t>上でフォロワーを</a:t>
            </a:r>
            <a:br>
              <a:rPr kumimoji="1" lang="en-US" altLang="ja-JP" sz="4000" dirty="0">
                <a:solidFill>
                  <a:srgbClr val="FF0000"/>
                </a:solidFill>
              </a:rPr>
            </a:br>
            <a:r>
              <a:rPr kumimoji="1" lang="ja-JP" altLang="en-US" sz="4000">
                <a:solidFill>
                  <a:srgbClr val="FF0000"/>
                </a:solidFill>
              </a:rPr>
              <a:t>大量に失う可能性があります。</a:t>
            </a:r>
            <a:endParaRPr kumimoji="1" lang="en-US" altLang="ja-JP" sz="36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E0BAEF-A876-AE42-9E75-4B548089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9C6267-AEB8-1745-87F9-1725A3248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12F473-596E-D54E-9578-742E1A97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D0817-1AF9-B94C-8220-022B68279EB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D091828-B743-594D-B51D-5C2084B569C9}"/>
              </a:ext>
            </a:extLst>
          </p:cNvPr>
          <p:cNvSpPr/>
          <p:nvPr/>
        </p:nvSpPr>
        <p:spPr>
          <a:xfrm>
            <a:off x="955870" y="4442529"/>
            <a:ext cx="1075486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7200" dirty="0">
                <a:solidFill>
                  <a:srgbClr val="FF0000"/>
                </a:solidFill>
              </a:rPr>
              <a:t>#</a:t>
            </a:r>
            <a:r>
              <a:rPr lang="ja-JP" altLang="en-US" sz="7200">
                <a:solidFill>
                  <a:srgbClr val="FF0000"/>
                </a:solidFill>
              </a:rPr>
              <a:t>危険</a:t>
            </a:r>
            <a:r>
              <a:rPr lang="en-US" altLang="ja-JP" sz="7200" dirty="0">
                <a:solidFill>
                  <a:srgbClr val="FF0000"/>
                </a:solidFill>
              </a:rPr>
              <a:t> #</a:t>
            </a:r>
            <a:r>
              <a:rPr lang="ja-JP" altLang="en-US" sz="7200">
                <a:solidFill>
                  <a:srgbClr val="FF0000"/>
                </a:solidFill>
              </a:rPr>
              <a:t>残った人が真の友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23470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進め方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ja-JP" dirty="0"/>
              <a:t>1</a:t>
            </a:r>
            <a:r>
              <a:rPr lang="ja-JP" altLang="en-US" dirty="0"/>
              <a:t>問に</a:t>
            </a:r>
            <a:r>
              <a:rPr lang="en-US" altLang="ja-JP" dirty="0"/>
              <a:t>15</a:t>
            </a:r>
            <a:r>
              <a:rPr lang="ja-JP" altLang="en-US" dirty="0"/>
              <a:t>分強</a:t>
            </a:r>
            <a:endParaRPr lang="en-US" altLang="ja-JP" dirty="0"/>
          </a:p>
          <a:p>
            <a:pPr lvl="1" fontAlgn="base"/>
            <a:r>
              <a:rPr lang="ja-JP" altLang="en-US" dirty="0"/>
              <a:t>問題に対するアプローチを考える</a:t>
            </a:r>
          </a:p>
          <a:p>
            <a:pPr lvl="1" fontAlgn="base"/>
            <a:r>
              <a:rPr lang="ja-JP" altLang="en-US" dirty="0"/>
              <a:t>それを実現するコマンドやオプションがないか調査（</a:t>
            </a:r>
            <a:r>
              <a:rPr lang="en-US" altLang="ja-JP" dirty="0"/>
              <a:t>man</a:t>
            </a:r>
            <a:r>
              <a:rPr lang="ja-JP" altLang="en-US" dirty="0"/>
              <a:t>など</a:t>
            </a:r>
            <a:r>
              <a:rPr lang="ja-JP" altLang="en-US"/>
              <a:t>で）</a:t>
            </a:r>
            <a:endParaRPr lang="en-US" altLang="ja-JP" dirty="0"/>
          </a:p>
          <a:p>
            <a:pPr lvl="1" fontAlgn="base"/>
            <a:r>
              <a:rPr lang="ja-JP" altLang="en-US"/>
              <a:t>シェル芸</a:t>
            </a:r>
            <a:r>
              <a:rPr lang="en-US" altLang="ja-JP" dirty="0"/>
              <a:t>bot</a:t>
            </a:r>
            <a:r>
              <a:rPr lang="ja-JP" altLang="en-US"/>
              <a:t>のツイートも参考になります</a:t>
            </a:r>
            <a:endParaRPr lang="en-US" altLang="ja-JP" dirty="0"/>
          </a:p>
          <a:p>
            <a:pPr lvl="1" fontAlgn="base"/>
            <a:r>
              <a:rPr lang="ja-JP" altLang="en-US" dirty="0"/>
              <a:t>手を動かす</a:t>
            </a:r>
            <a:endParaRPr lang="en-US" altLang="ja-JP" dirty="0"/>
          </a:p>
          <a:p>
            <a:pPr lvl="1" fontAlgn="base"/>
            <a:endParaRPr lang="ja-JP" altLang="en-US" dirty="0"/>
          </a:p>
          <a:p>
            <a:pPr fontAlgn="base"/>
            <a:r>
              <a:rPr lang="ja-JP" altLang="en-US" dirty="0"/>
              <a:t>チーム分け（</a:t>
            </a:r>
            <a:r>
              <a:rPr lang="en-US" altLang="ja-JP" dirty="0"/>
              <a:t>6</a:t>
            </a:r>
            <a:r>
              <a:rPr lang="ja-JP" altLang="en-US" dirty="0"/>
              <a:t>人くらい）</a:t>
            </a:r>
            <a:endParaRPr lang="en-US" altLang="ja-JP" dirty="0"/>
          </a:p>
          <a:p>
            <a:pPr lvl="1" fontAlgn="base"/>
            <a:r>
              <a:rPr lang="ja-JP" altLang="en-US" dirty="0"/>
              <a:t>玄人は教える</a:t>
            </a:r>
          </a:p>
          <a:p>
            <a:pPr lvl="1" fontAlgn="base"/>
            <a:r>
              <a:rPr lang="ja-JP" altLang="en-US" dirty="0"/>
              <a:t>素人は教わる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894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149219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4800" dirty="0"/>
              <a:t>ということで開始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Sep. 1st, 2018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第</a:t>
            </a:r>
            <a:r>
              <a:rPr kumimoji="1" lang="en-US" altLang="ja-JP"/>
              <a:t>37</a:t>
            </a:r>
            <a:r>
              <a:rPr kumimoji="1" lang="ja-JP" altLang="en-US"/>
              <a:t>回シェル芸勉強会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B0745-A70C-964D-988D-7D3FFC199140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3002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218</Words>
  <Application>Microsoft Macintosh PowerPoint</Application>
  <PresentationFormat>ワイド画面</PresentationFormat>
  <Paragraphs>52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jus共催 第37回シェル芸bot 生きてるかどうか分からない けどシェル芸bot向け シェル芸勉強会</vt:lpstr>
      <vt:lpstr>はじめに</vt:lpstr>
      <vt:lpstr>近況</vt:lpstr>
      <vt:lpstr>シェル芸とは？</vt:lpstr>
      <vt:lpstr>今回の問題</vt:lpstr>
      <vt:lpstr>免責事項</vt:lpstr>
      <vt:lpstr>進め方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jus共催 第33回 めでたいシェル芸勉強会</dc:title>
  <dc:creator>上田　隆一</dc:creator>
  <cp:lastModifiedBy>上田　隆一</cp:lastModifiedBy>
  <cp:revision>46</cp:revision>
  <dcterms:created xsi:type="dcterms:W3CDTF">2018-01-26T12:35:19Z</dcterms:created>
  <dcterms:modified xsi:type="dcterms:W3CDTF">2018-09-01T00:35:12Z</dcterms:modified>
</cp:coreProperties>
</file>