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70" r:id="rId6"/>
    <p:sldId id="271" r:id="rId7"/>
    <p:sldId id="268" r:id="rId8"/>
    <p:sldId id="26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92729"/>
  </p:normalViewPr>
  <p:slideViewPr>
    <p:cSldViewPr snapToGrid="0" snapToObjects="1">
      <p:cViewPr varScale="1">
        <p:scale>
          <a:sx n="101" d="100"/>
          <a:sy n="101" d="100"/>
        </p:scale>
        <p:origin x="984" y="200"/>
      </p:cViewPr>
      <p:guideLst/>
    </p:cSldViewPr>
  </p:slideViewPr>
  <p:outlineViewPr>
    <p:cViewPr>
      <p:scale>
        <a:sx n="33" d="100"/>
        <a:sy n="33" d="100"/>
      </p:scale>
      <p:origin x="0" y="-7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B4D0-9CE6-8442-B6D3-4C77B893B1DB}" type="datetimeFigureOut">
              <a:rPr kumimoji="1" lang="ja-JP" altLang="en-US" smtClean="0"/>
              <a:t>2019/6/16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6C12-35AC-464C-BBED-7882975833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56C12-35AC-464C-BBED-7882975833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56C12-35AC-464C-BBED-7882975833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3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A8B0745-A70C-964D-988D-7D3FFC19914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0745-A70C-964D-988D-7D3FFC199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b.ueda.te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.ueda.tech/?page=014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_LBLkRTAvs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3486" y="1399222"/>
            <a:ext cx="10813143" cy="2387600"/>
          </a:xfrm>
        </p:spPr>
        <p:txBody>
          <a:bodyPr>
            <a:noAutofit/>
          </a:bodyPr>
          <a:lstStyle/>
          <a:p>
            <a:r>
              <a:rPr lang="en" altLang="ja-JP" sz="4400" b="1" dirty="0"/>
              <a:t>jus</a:t>
            </a:r>
            <a:r>
              <a:rPr lang="ja-JP" altLang="en-US" sz="4400" b="1"/>
              <a:t>共催</a:t>
            </a:r>
            <a:r>
              <a:rPr lang="en-US" altLang="ja-JP" sz="4400" b="1" dirty="0"/>
              <a:t> </a:t>
            </a:r>
            <a:r>
              <a:rPr lang="ja-JP" altLang="en-US" sz="4400" b="1"/>
              <a:t>第</a:t>
            </a:r>
            <a:r>
              <a:rPr lang="en-US" altLang="ja-JP" sz="4400" b="1" dirty="0"/>
              <a:t>42</a:t>
            </a:r>
            <a:r>
              <a:rPr lang="ja-JP" altLang="en-US" sz="4400" b="1"/>
              <a:t>回</a:t>
            </a:r>
            <a:r>
              <a:rPr lang="en-US" altLang="ja-JP" sz="4400" b="1" dirty="0"/>
              <a:t>BLACK HOLE</a:t>
            </a:r>
            <a:br>
              <a:rPr lang="en-US" altLang="ja-JP" sz="4400" b="1" dirty="0"/>
            </a:br>
            <a:r>
              <a:rPr lang="ja-JP" altLang="en-US" sz="4400" b="1"/>
              <a:t>シェル芸勉強会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264978"/>
            <a:ext cx="9144000" cy="1655762"/>
          </a:xfrm>
        </p:spPr>
        <p:txBody>
          <a:bodyPr anchor="ctr">
            <a:normAutofit/>
          </a:bodyPr>
          <a:lstStyle/>
          <a:p>
            <a:r>
              <a:rPr kumimoji="1" lang="ja-JP" altLang="en-US" sz="3600"/>
              <a:t>上田</a:t>
            </a:r>
            <a:r>
              <a:rPr kumimoji="1" lang="en-US" altLang="ja-JP" sz="3600" dirty="0"/>
              <a:t> </a:t>
            </a:r>
            <a:r>
              <a:rPr kumimoji="1" lang="ja-JP" altLang="en-US" sz="3600"/>
              <a:t>隆一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93AD7-E10D-BC49-8799-D82C7147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近況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37330B-506A-EC48-B471-B71CC6DF9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34" y="1537526"/>
            <a:ext cx="3934216" cy="2708797"/>
          </a:xfrm>
        </p:spPr>
        <p:txBody>
          <a:bodyPr/>
          <a:lstStyle/>
          <a:p>
            <a:r>
              <a:rPr lang="ja-JP" altLang="en-US"/>
              <a:t>本が出ます</a:t>
            </a:r>
            <a:endParaRPr lang="en-US" altLang="ja-JP" dirty="0"/>
          </a:p>
          <a:p>
            <a:pPr lvl="1"/>
            <a:r>
              <a:rPr kumimoji="1" lang="ja-JP" altLang="en-US"/>
              <a:t>アノ本の第二版</a:t>
            </a:r>
            <a:endParaRPr kumimoji="1" lang="en-US" altLang="ja-JP" dirty="0"/>
          </a:p>
          <a:p>
            <a:pPr lvl="1"/>
            <a:r>
              <a:rPr lang="ja-JP" altLang="en-US"/>
              <a:t>第二版と言いつつ</a:t>
            </a:r>
            <a:br>
              <a:rPr lang="en-US" altLang="ja-JP" dirty="0"/>
            </a:br>
            <a:r>
              <a:rPr lang="ja-JP" altLang="en-US"/>
              <a:t>書き直しました</a:t>
            </a:r>
            <a:endParaRPr lang="en-US" altLang="ja-JP" dirty="0"/>
          </a:p>
          <a:p>
            <a:pPr lvl="1"/>
            <a:r>
              <a:rPr kumimoji="1" lang="en-US" altLang="ja-JP" dirty="0">
                <a:hlinkClick r:id="rId2"/>
              </a:rPr>
              <a:t>https://b.ueda.tech</a:t>
            </a:r>
            <a:br>
              <a:rPr kumimoji="1" lang="en-US" altLang="ja-JP" dirty="0"/>
            </a:br>
            <a:r>
              <a:rPr kumimoji="1" lang="ja-JP" altLang="en-US"/>
              <a:t>の作り方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en-US" altLang="ja-JP" dirty="0" err="1"/>
              <a:t>SoftwareDesign</a:t>
            </a:r>
            <a:r>
              <a:rPr kumimoji="1" lang="ja-JP" altLang="en-US"/>
              <a:t>の</a:t>
            </a:r>
            <a:br>
              <a:rPr kumimoji="1" lang="en-US" altLang="ja-JP" dirty="0"/>
            </a:br>
            <a:r>
              <a:rPr kumimoji="1" lang="ja-JP" altLang="en-US"/>
              <a:t>シェル芸人からの</a:t>
            </a:r>
            <a:br>
              <a:rPr kumimoji="1" lang="en-US" altLang="ja-JP" dirty="0"/>
            </a:br>
            <a:r>
              <a:rPr kumimoji="1" lang="ja-JP" altLang="en-US"/>
              <a:t>挑戦状もよろしくお願いします。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5D5BDB-1A54-5749-AD61-0A26859C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9F4AC-1B70-054F-A692-32334C80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AE3152-EDBA-134D-8180-EC9C788C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8DC94C3-278F-0E42-87E3-4EDFC04C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0" y="365125"/>
            <a:ext cx="7226300" cy="57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FD4C0-5D2C-9546-BE5C-61C53BCB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シェル芸とは？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D38F06-FC5D-974E-BADE-9FCC195A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hlinkClick r:id="rId2"/>
              </a:rPr>
              <a:t>マウスも使わず、ソースコードも残さず、</a:t>
            </a:r>
            <a:br>
              <a:rPr lang="ja-JP" altLang="en-US">
                <a:hlinkClick r:id="rId2"/>
              </a:rPr>
            </a:br>
            <a:r>
              <a:rPr lang="en-US" altLang="ja-JP" dirty="0">
                <a:hlinkClick r:id="rId2"/>
              </a:rPr>
              <a:t>GUI</a:t>
            </a:r>
            <a:r>
              <a:rPr lang="ja-JP" altLang="en-US">
                <a:hlinkClick r:id="rId2"/>
              </a:rPr>
              <a:t>ツールを立ち上げる間もなく、</a:t>
            </a:r>
            <a:br>
              <a:rPr lang="ja-JP" altLang="en-US">
                <a:hlinkClick r:id="rId2"/>
              </a:rPr>
            </a:br>
            <a:r>
              <a:rPr lang="ja-JP" altLang="en-US">
                <a:hlinkClick r:id="rId2"/>
              </a:rPr>
              <a:t>あらゆる調査・計算・テキスト処理を</a:t>
            </a:r>
            <a:br>
              <a:rPr lang="ja-JP" altLang="en-US">
                <a:hlinkClick r:id="rId2"/>
              </a:rPr>
            </a:br>
            <a:r>
              <a:rPr lang="en-US" altLang="ja-JP" dirty="0">
                <a:hlinkClick r:id="rId2"/>
              </a:rPr>
              <a:t>CLI</a:t>
            </a:r>
            <a:r>
              <a:rPr lang="ja-JP" altLang="en-US">
                <a:hlinkClick r:id="rId2"/>
              </a:rPr>
              <a:t>端末へのコマンド入力一撃</a:t>
            </a:r>
            <a:br>
              <a:rPr lang="ja-JP" altLang="en-US">
                <a:hlinkClick r:id="rId2"/>
              </a:rPr>
            </a:br>
            <a:r>
              <a:rPr lang="ja-JP" altLang="en-US">
                <a:hlinkClick r:id="rId2"/>
              </a:rPr>
              <a:t>で終わらすこと。あるいはそのときのコマンド入力のこと。</a:t>
            </a:r>
            <a:endParaRPr lang="en-US" altLang="ja-JP" dirty="0"/>
          </a:p>
          <a:p>
            <a:endParaRPr lang="en-US" altLang="ja-JP" dirty="0"/>
          </a:p>
          <a:p>
            <a:pPr marL="0" indent="0" algn="r">
              <a:buNone/>
            </a:pPr>
            <a:r>
              <a:rPr lang="ja-JP" altLang="en-US"/>
              <a:t>です。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81BFC8-216A-E746-A6D0-D80E8B5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D423A7-1A0A-4D4D-BC82-5330254F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4EE3D4-0E81-0749-9725-ADFB50A7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628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F1BBF-3A4B-1D45-8B2C-10C0E348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今回の問題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3E7EA05-0775-DE4F-8589-6BAD89CC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76" y="1847850"/>
            <a:ext cx="10515600" cy="4351338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BLACK HOLE</a:t>
            </a:r>
            <a:r>
              <a:rPr lang="ja-JP" altLang="en-US"/>
              <a:t>とは</a:t>
            </a:r>
            <a:endParaRPr lang="en-US" altLang="ja-JP" dirty="0"/>
          </a:p>
          <a:p>
            <a:pPr lvl="1"/>
            <a:r>
              <a:rPr kumimoji="1" lang="ja-JP" altLang="en-US"/>
              <a:t>誰も正解を言ってくれない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7F2018-5C71-9B48-8AB5-1A7C14DE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09950-780A-994D-8B92-7AF1676E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83CCE-EC44-CA41-8E89-0CFC2D21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C92227-0F6B-5344-8061-381D5BF42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6" y="1646238"/>
            <a:ext cx="7289800" cy="13208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835E0C7-F0CD-5548-BD3B-82B2C14F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209" y="608776"/>
            <a:ext cx="3703982" cy="50196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AABF97-3074-9B4A-8227-B88003FE8C9D}"/>
              </a:ext>
            </a:extLst>
          </p:cNvPr>
          <p:cNvSpPr txBox="1"/>
          <p:nvPr/>
        </p:nvSpPr>
        <p:spPr>
          <a:xfrm>
            <a:off x="8297231" y="565559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こちらもブラックホールだけど</a:t>
            </a:r>
            <a:br>
              <a:rPr kumimoji="1" lang="en-US" altLang="ja-JP" dirty="0"/>
            </a:br>
            <a:r>
              <a:rPr kumimoji="1" lang="ja-JP" altLang="en-US"/>
              <a:t>こちらではなく・・・</a:t>
            </a:r>
          </a:p>
        </p:txBody>
      </p:sp>
    </p:spTree>
    <p:extLst>
      <p:ext uri="{BB962C8B-B14F-4D97-AF65-F5344CB8AC3E}">
        <p14:creationId xmlns:p14="http://schemas.microsoft.com/office/powerpoint/2010/main" val="2448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オンライン メディア 13" descr="ã¢ãã©ã³ãã¹ã®è¬(ZONE 42).wmv">
            <a:hlinkClick r:id="" action="ppaction://media"/>
            <a:extLst>
              <a:ext uri="{FF2B5EF4-FFF2-40B4-BE49-F238E27FC236}">
                <a16:creationId xmlns:a16="http://schemas.microsoft.com/office/drawing/2014/main" id="{9531305A-C0C4-2F4B-9A1B-6A8754FBAE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507" y="1980318"/>
            <a:ext cx="5780537" cy="43322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9AB54AC-8B39-E148-917C-4C758E86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15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BLACK HOLE</a:t>
            </a:r>
            <a:r>
              <a:rPr kumimoji="1" lang="ja-JP" altLang="en-US"/>
              <a:t>とは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AE909066-3BAF-C143-9C7C-8B2F55CF4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957038"/>
            <a:ext cx="10938062" cy="4351338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ファミコンの「アトランティスの謎」という</a:t>
            </a:r>
            <a:br>
              <a:rPr kumimoji="1" lang="en-US" altLang="ja-JP" sz="3600" dirty="0"/>
            </a:br>
            <a:r>
              <a:rPr kumimoji="1" lang="ja-JP" altLang="en-US" sz="3600"/>
              <a:t>●●ゲーの</a:t>
            </a:r>
            <a:r>
              <a:rPr kumimoji="1" lang="en-US" altLang="ja-JP" sz="3600" dirty="0"/>
              <a:t>42</a:t>
            </a:r>
            <a:r>
              <a:rPr kumimoji="1" lang="ja-JP" altLang="en-US" sz="3600"/>
              <a:t>面</a:t>
            </a:r>
            <a:endParaRPr kumimoji="1" lang="en-US" altLang="ja-JP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D31954-C665-804B-8036-D8860AE3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6A0359-8A54-6A4E-B77B-4B736B8B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6DCE4-44CC-414A-B63C-E1BBE80D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397782-3F4A-3143-B657-67C4B41E38E3}"/>
              </a:ext>
            </a:extLst>
          </p:cNvPr>
          <p:cNvSpPr/>
          <p:nvPr/>
        </p:nvSpPr>
        <p:spPr>
          <a:xfrm>
            <a:off x="8031632" y="4821998"/>
            <a:ext cx="31598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</a:rPr>
              <a:t>＿人人人人人人＿ 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ja-JP" altLang="en-US" sz="2800">
                <a:solidFill>
                  <a:srgbClr val="FF0000"/>
                </a:solidFill>
              </a:rPr>
              <a:t>＞　床がない　＜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ja-JP" altLang="en-US" sz="2800">
                <a:solidFill>
                  <a:srgbClr val="FF0000"/>
                </a:solidFill>
              </a:rPr>
              <a:t> ￣</a:t>
            </a:r>
            <a:r>
              <a:rPr lang="en" altLang="ja-JP" sz="2800" dirty="0">
                <a:solidFill>
                  <a:srgbClr val="FF0000"/>
                </a:solidFill>
              </a:rPr>
              <a:t>Y^Y^Y^Y^Y^</a:t>
            </a:r>
            <a:r>
              <a:rPr lang="ja-JP" altLang="en" sz="2800">
                <a:solidFill>
                  <a:srgbClr val="FF0000"/>
                </a:solidFill>
              </a:rPr>
              <a:t>￣</a:t>
            </a:r>
            <a:endParaRPr lang="ja-JP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75B1A2C9-643F-1143-87C9-B4D20178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ということで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AA9B1CC-4A87-9640-990C-FCE72FADD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000"/>
              <a:t>本日は</a:t>
            </a:r>
            <a:r>
              <a:rPr lang="en-US" altLang="ja-JP" sz="4000" dirty="0"/>
              <a:t>BLACK HOLE</a:t>
            </a:r>
            <a:r>
              <a:rPr lang="ja-JP" altLang="en-US" sz="4000"/>
              <a:t>的な問題を</a:t>
            </a:r>
            <a:r>
              <a:rPr lang="en-US" altLang="ja-JP" sz="4000" strike="sngStrike" dirty="0"/>
              <a:t>7</a:t>
            </a:r>
            <a:r>
              <a:rPr lang="ja-JP" altLang="en-US" sz="4000" strike="sngStrike"/>
              <a:t>題</a:t>
            </a:r>
            <a:endParaRPr lang="en-US" altLang="ja-JP" sz="4000" strike="sngStrike" dirty="0"/>
          </a:p>
          <a:p>
            <a:pPr lvl="1"/>
            <a:r>
              <a:rPr kumimoji="1" lang="ja-JP" altLang="en-US" sz="3600" strike="sngStrike"/>
              <a:t>（いつもは</a:t>
            </a:r>
            <a:r>
              <a:rPr kumimoji="1" lang="en-US" altLang="ja-JP" sz="3600" strike="sngStrike" dirty="0"/>
              <a:t>8</a:t>
            </a:r>
            <a:r>
              <a:rPr kumimoji="1" lang="ja-JP" altLang="en-US" sz="3600" strike="sngStrike"/>
              <a:t>題だけど厳しいので</a:t>
            </a:r>
            <a:r>
              <a:rPr kumimoji="1" lang="en-US" altLang="ja-JP" sz="3600" strike="sngStrike" dirty="0"/>
              <a:t>7</a:t>
            </a:r>
            <a:r>
              <a:rPr kumimoji="1" lang="ja-JP" altLang="en-US" sz="3600" strike="sngStrike"/>
              <a:t>題）</a:t>
            </a:r>
            <a:endParaRPr kumimoji="1" lang="en-US" altLang="ja-JP" sz="3600" strike="sngStrike" dirty="0"/>
          </a:p>
          <a:p>
            <a:pPr lvl="1"/>
            <a:r>
              <a:rPr lang="ja-JP" altLang="en-US" sz="3600">
                <a:solidFill>
                  <a:srgbClr val="FF0000"/>
                </a:solidFill>
              </a:rPr>
              <a:t>やっぱり</a:t>
            </a:r>
            <a:r>
              <a:rPr lang="en-US" altLang="ja-JP" sz="3600" dirty="0">
                <a:solidFill>
                  <a:srgbClr val="FF0000"/>
                </a:solidFill>
              </a:rPr>
              <a:t>8</a:t>
            </a:r>
            <a:r>
              <a:rPr lang="ja-JP" altLang="en-US" sz="3600">
                <a:solidFill>
                  <a:srgbClr val="FF0000"/>
                </a:solidFill>
              </a:rPr>
              <a:t>題にしました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lvl="2"/>
            <a:r>
              <a:rPr kumimoji="1" lang="ja-JP" altLang="en-US" sz="3200">
                <a:solidFill>
                  <a:srgbClr val="FF0000"/>
                </a:solidFill>
              </a:rPr>
              <a:t>ブラックホールなので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3E0E1-C4F7-3742-8695-B263BD98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6F0FF8-BE73-9A4D-8A24-165177C9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CC0F52-031D-4E41-BEC7-7B937350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95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27211-01F1-F042-A3C4-76075E1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進め方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3153E-C716-4B4F-9A83-DB4C9DE97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ja-JP" dirty="0"/>
              <a:t>1</a:t>
            </a:r>
            <a:r>
              <a:rPr lang="ja-JP" altLang="en-US"/>
              <a:t>問に</a:t>
            </a:r>
            <a:r>
              <a:rPr lang="en-US" altLang="ja-JP" dirty="0"/>
              <a:t>15</a:t>
            </a:r>
            <a:r>
              <a:rPr lang="ja-JP" altLang="en-US"/>
              <a:t>分強（今回は</a:t>
            </a:r>
            <a:r>
              <a:rPr lang="en-US" altLang="ja-JP" strike="sngStrike" dirty="0"/>
              <a:t>7</a:t>
            </a:r>
            <a:r>
              <a:rPr lang="ja-JP" altLang="en-US" strike="sngStrike"/>
              <a:t>問</a:t>
            </a:r>
            <a:r>
              <a:rPr lang="en-US" altLang="ja-JP" dirty="0"/>
              <a:t>8</a:t>
            </a:r>
            <a:r>
              <a:rPr lang="ja-JP" altLang="en-US"/>
              <a:t>問）</a:t>
            </a:r>
            <a:endParaRPr lang="en-US" altLang="ja-JP" dirty="0"/>
          </a:p>
          <a:p>
            <a:pPr lvl="1" fontAlgn="base"/>
            <a:r>
              <a:rPr lang="ja-JP" altLang="en-US"/>
              <a:t>問題に対するアプローチを考える</a:t>
            </a:r>
          </a:p>
          <a:p>
            <a:pPr lvl="1" fontAlgn="base"/>
            <a:r>
              <a:rPr lang="ja-JP" altLang="en-US"/>
              <a:t>それを実現するコマンドやオプションがないか調査（</a:t>
            </a:r>
            <a:r>
              <a:rPr lang="en-US" altLang="ja-JP" dirty="0"/>
              <a:t>man</a:t>
            </a:r>
            <a:r>
              <a:rPr lang="ja-JP" altLang="en-US"/>
              <a:t>などで）</a:t>
            </a:r>
            <a:endParaRPr lang="en-US" altLang="ja-JP" dirty="0"/>
          </a:p>
          <a:p>
            <a:pPr lvl="1" fontAlgn="base"/>
            <a:r>
              <a:rPr lang="ja-JP" altLang="en-US"/>
              <a:t>シェル芸</a:t>
            </a:r>
            <a:r>
              <a:rPr lang="en-US" altLang="ja-JP" dirty="0"/>
              <a:t>bot</a:t>
            </a:r>
            <a:r>
              <a:rPr lang="ja-JP" altLang="en-US"/>
              <a:t>のツイートも参考になります</a:t>
            </a:r>
            <a:endParaRPr lang="en-US" altLang="ja-JP" dirty="0"/>
          </a:p>
          <a:p>
            <a:pPr lvl="1" fontAlgn="base"/>
            <a:r>
              <a:rPr lang="ja-JP" altLang="en-US"/>
              <a:t>手を動かす</a:t>
            </a:r>
            <a:endParaRPr lang="en-US" altLang="ja-JP" dirty="0"/>
          </a:p>
          <a:p>
            <a:pPr lvl="1" fontAlgn="base"/>
            <a:endParaRPr lang="ja-JP" altLang="en-US"/>
          </a:p>
          <a:p>
            <a:pPr fontAlgn="base"/>
            <a:r>
              <a:rPr lang="ja-JP" altLang="en-US"/>
              <a:t>チーム分け（</a:t>
            </a:r>
            <a:r>
              <a:rPr lang="en-US" altLang="ja-JP" dirty="0"/>
              <a:t>6</a:t>
            </a:r>
            <a:r>
              <a:rPr lang="ja-JP" altLang="en-US"/>
              <a:t>人くらい）</a:t>
            </a:r>
            <a:endParaRPr lang="en-US" altLang="ja-JP" dirty="0"/>
          </a:p>
          <a:p>
            <a:pPr lvl="1" fontAlgn="base"/>
            <a:r>
              <a:rPr lang="ja-JP" altLang="en-US"/>
              <a:t>玄人は教える</a:t>
            </a:r>
          </a:p>
          <a:p>
            <a:pPr lvl="1" fontAlgn="base"/>
            <a:r>
              <a:rPr lang="ja-JP" altLang="en-US"/>
              <a:t>素人は教わる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02A2DD-85A7-4846-8D32-676C6085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06ED00-37F6-9442-8F26-60D040D2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245083-685A-A740-9B04-2C3A39DC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388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501AAC-A2D4-B34E-97DD-DA26ECBB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8183"/>
            <a:ext cx="10515600" cy="3278780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5400"/>
              <a:t>開始！</a:t>
            </a:r>
            <a:endParaRPr kumimoji="1" lang="ja-JP" altLang="en-US" sz="54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196C8F-BCF9-9F44-BE16-3726AA6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2018/7/7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573001-9D27-4144-AC7C-70DD87BD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36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3D3D06-CA08-2346-A046-F911AA7D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22847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214</Words>
  <Application>Microsoft Macintosh PowerPoint</Application>
  <PresentationFormat>ワイド画面</PresentationFormat>
  <Paragraphs>62</Paragraphs>
  <Slides>8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Yu Gothic</vt:lpstr>
      <vt:lpstr>Yu Gothic Light</vt:lpstr>
      <vt:lpstr>Arial</vt:lpstr>
      <vt:lpstr>ホワイト</vt:lpstr>
      <vt:lpstr>jus共催 第42回BLACK HOLE シェル芸勉強会</vt:lpstr>
      <vt:lpstr>近況</vt:lpstr>
      <vt:lpstr>シェル芸とは？</vt:lpstr>
      <vt:lpstr>今回の問題</vt:lpstr>
      <vt:lpstr>BLACK HOLEとは</vt:lpstr>
      <vt:lpstr>ということで</vt:lpstr>
      <vt:lpstr>進め方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jus共催 第31回朝からだと 疲れるから午後からで ええじゃろシェル芸勉強会</dc:title>
  <dc:creator>上田　隆一</dc:creator>
  <cp:lastModifiedBy>上田　隆一</cp:lastModifiedBy>
  <cp:revision>417</cp:revision>
  <dcterms:created xsi:type="dcterms:W3CDTF">2017-10-07T01:12:55Z</dcterms:created>
  <dcterms:modified xsi:type="dcterms:W3CDTF">2019-06-16T02:42:47Z</dcterms:modified>
</cp:coreProperties>
</file>